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3" autoAdjust="0"/>
    <p:restoredTop sz="94660"/>
  </p:normalViewPr>
  <p:slideViewPr>
    <p:cSldViewPr snapToGrid="0">
      <p:cViewPr>
        <p:scale>
          <a:sx n="100" d="100"/>
          <a:sy n="100" d="100"/>
        </p:scale>
        <p:origin x="239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g XU" userId="a934221fe07cad36" providerId="LiveId" clId="{98A03751-30CF-4CA4-A82D-9009373C9A15}"/>
    <pc:docChg chg="custSel addSld modSld">
      <pc:chgData name="Fang XU" userId="a934221fe07cad36" providerId="LiveId" clId="{98A03751-30CF-4CA4-A82D-9009373C9A15}" dt="2025-02-21T05:00:23.541" v="28" actId="14100"/>
      <pc:docMkLst>
        <pc:docMk/>
      </pc:docMkLst>
      <pc:sldChg chg="addSp delSp modSp new mod">
        <pc:chgData name="Fang XU" userId="a934221fe07cad36" providerId="LiveId" clId="{98A03751-30CF-4CA4-A82D-9009373C9A15}" dt="2025-02-21T05:00:23.541" v="28" actId="14100"/>
        <pc:sldMkLst>
          <pc:docMk/>
          <pc:sldMk cId="3785569972" sldId="261"/>
        </pc:sldMkLst>
        <pc:spChg chg="del">
          <ac:chgData name="Fang XU" userId="a934221fe07cad36" providerId="LiveId" clId="{98A03751-30CF-4CA4-A82D-9009373C9A15}" dt="2025-02-21T04:58:14.358" v="1" actId="478"/>
          <ac:spMkLst>
            <pc:docMk/>
            <pc:sldMk cId="3785569972" sldId="261"/>
            <ac:spMk id="2" creationId="{CA454A3A-3CB2-4F99-90FD-B38D977968FE}"/>
          </ac:spMkLst>
        </pc:spChg>
        <pc:spChg chg="del">
          <ac:chgData name="Fang XU" userId="a934221fe07cad36" providerId="LiveId" clId="{98A03751-30CF-4CA4-A82D-9009373C9A15}" dt="2025-02-21T04:58:14.358" v="1" actId="478"/>
          <ac:spMkLst>
            <pc:docMk/>
            <pc:sldMk cId="3785569972" sldId="261"/>
            <ac:spMk id="3" creationId="{4E5D9F4C-16A5-462C-ADE3-FB561622BBFD}"/>
          </ac:spMkLst>
        </pc:spChg>
        <pc:grpChg chg="add mod">
          <ac:chgData name="Fang XU" userId="a934221fe07cad36" providerId="LiveId" clId="{98A03751-30CF-4CA4-A82D-9009373C9A15}" dt="2025-02-21T05:00:23.541" v="28" actId="14100"/>
          <ac:grpSpMkLst>
            <pc:docMk/>
            <pc:sldMk cId="3785569972" sldId="261"/>
            <ac:grpSpMk id="7" creationId="{4ACF6716-D5CB-4B13-99FC-700FBA04B1C3}"/>
          </ac:grpSpMkLst>
        </pc:grpChg>
        <pc:picChg chg="add mod modCrop">
          <ac:chgData name="Fang XU" userId="a934221fe07cad36" providerId="LiveId" clId="{98A03751-30CF-4CA4-A82D-9009373C9A15}" dt="2025-02-21T05:00:17.967" v="27" actId="164"/>
          <ac:picMkLst>
            <pc:docMk/>
            <pc:sldMk cId="3785569972" sldId="261"/>
            <ac:picMk id="4" creationId="{78ECE037-B1CC-4E01-9C98-9D1688B0EF1C}"/>
          </ac:picMkLst>
        </pc:picChg>
        <pc:picChg chg="add mod modCrop">
          <ac:chgData name="Fang XU" userId="a934221fe07cad36" providerId="LiveId" clId="{98A03751-30CF-4CA4-A82D-9009373C9A15}" dt="2025-02-21T05:00:17.967" v="27" actId="164"/>
          <ac:picMkLst>
            <pc:docMk/>
            <pc:sldMk cId="3785569972" sldId="261"/>
            <ac:picMk id="5" creationId="{DBC1A583-8474-4243-9168-52C8E4CA89EB}"/>
          </ac:picMkLst>
        </pc:picChg>
        <pc:picChg chg="add mod modCrop">
          <ac:chgData name="Fang XU" userId="a934221fe07cad36" providerId="LiveId" clId="{98A03751-30CF-4CA4-A82D-9009373C9A15}" dt="2025-02-21T05:00:17.967" v="27" actId="164"/>
          <ac:picMkLst>
            <pc:docMk/>
            <pc:sldMk cId="3785569972" sldId="261"/>
            <ac:picMk id="6" creationId="{663CADBA-081D-44C8-BDA4-89809F3ED75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443E-A89D-4C57-B1A5-492B8DE42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A60E1-71E0-4FD0-BE1F-CE097A403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F6328-250F-44BF-8798-E367C6B8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251D4-3368-4CCD-B1DA-9A0482E8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4DE8-4261-41E8-91E9-400D262F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54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770B-A5B8-40A5-A9D3-25050F5D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02968-3D2D-438F-8B59-401EC6FC0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68771-5F9B-489C-9AD0-8E4A0761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97A76-7AF5-4A6B-87B5-39DF3C46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4D28A-BCE7-4E95-B32B-30204CC6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90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95B92-7308-42A3-B64E-8CD9F1D0F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D80D2-B3B6-43B9-B010-1E1DF7298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EE210-B0F7-4E6F-B2A6-79D65291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D6B4-C9FE-45AD-A19F-3E67A054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63078-54E0-4EF1-B697-9791DDAC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67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A103-81E5-4435-A8F1-D7A00BF1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F20CE-C9D0-4E11-88B5-3AB2788F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80B13-6A17-4961-BEEB-0F60BBB0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C771A-E216-4237-9D0D-AE167129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B0F84-B0C9-443A-81BA-0CBED7CE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0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D8DD-384E-4583-86E3-A9552826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B5D17-222A-4B5D-973B-845AB4237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94BAC-775C-41BD-A822-DE9E8B00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65A32-B525-4CED-B576-B363937F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C8E22-5202-4703-BA68-B1E11930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7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0C4F-0F40-4A1A-959A-CE921C7B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6044-1A99-48AB-AA1C-6B4635588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20D9C-5958-4627-8CD7-F62A2EF44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7A2BC-C36F-4E27-9714-B09A4CA1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949B6-8688-4C54-9052-E2820AB5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565DD-BA73-4C50-B44C-3AC0F7C4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0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9508-3B6B-4224-854F-792F5185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B891-CD34-4DDD-92D6-BA4BBEA0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B1E11-B892-4450-84DA-581FD03DB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72906-8EE7-49C7-B979-0729EA9A6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33952-554A-4758-A820-D16629159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7F26B-271B-42E6-BADC-00DF7AAC1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E049B-856E-428C-BF15-702F2C573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03430B-EB8B-411A-88D9-88ECAB44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03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5D7F-7A9A-4A11-BEE5-CDD022EF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98087-3C31-4007-A33C-5E9B7A69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F30AE-F347-446A-B56F-3C11E1C7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14E3B-2094-40DC-849C-9E7E12A9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371A3-A38C-4624-81E8-57967D79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A4458-93C3-40FB-A0B6-3B4CBDC6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F3FBC-F988-4409-826D-DEA81960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6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2ED6-3787-498E-AD41-075359A01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5FA93-4A5A-4DA3-981E-6C009169E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85E6C-D86C-48D3-BA2E-AF155A621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1340E-4975-4280-A083-A29E1BB86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C8E2E-639F-40C8-B32E-5F960917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604A6-9074-403B-8759-11168F4A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6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B2DD-CF38-4A29-8900-C4186A250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85F15-CC2C-4D46-9F76-BD87CA7AA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50630-EEA4-4C69-9536-61A28F940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3142F-46FE-4521-84E3-C23A6815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84D5-B55F-4B77-AD57-D41340EB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3D4C3-25BF-48C7-806C-48BAD001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27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C2D7AD-C3CE-401A-B3B3-31CD37E1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D9020-0BB9-40F2-857B-11DB1CA84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12D9A-A7FE-4B9D-9242-0C5C43E34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0F00-0702-4631-A03B-C9A85BA3C92C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770C3-031D-4D7D-ABA7-C21F380E9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47C01-5B8B-4042-9F5E-084ACDEFC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685AB-BA5A-4D68-A527-0F52689C8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92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image" Target="../media/image8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0CB0AD-3438-4801-9A4E-CC884098CC4B}"/>
              </a:ext>
            </a:extLst>
          </p:cNvPr>
          <p:cNvGrpSpPr/>
          <p:nvPr/>
        </p:nvGrpSpPr>
        <p:grpSpPr>
          <a:xfrm>
            <a:off x="7172292" y="1880088"/>
            <a:ext cx="3090496" cy="2159619"/>
            <a:chOff x="7172292" y="1880088"/>
            <a:chExt cx="3090496" cy="2159619"/>
          </a:xfrm>
        </p:grpSpPr>
        <p:pic>
          <p:nvPicPr>
            <p:cNvPr id="4" name="图片 4">
              <a:extLst>
                <a:ext uri="{FF2B5EF4-FFF2-40B4-BE49-F238E27FC236}">
                  <a16:creationId xmlns:a16="http://schemas.microsoft.com/office/drawing/2014/main" id="{CFFBE17B-C2A7-4F2D-B515-A4455E30E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58" t="13034" b="41926"/>
            <a:stretch/>
          </p:blipFill>
          <p:spPr>
            <a:xfrm>
              <a:off x="8651631" y="1880088"/>
              <a:ext cx="1611157" cy="2159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C63D9F-103B-4620-A86B-166AAED4F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2292" y="1880088"/>
              <a:ext cx="1479339" cy="2159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80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2E160-83CD-4449-9FF3-B64BB583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/>
          <a:stretch/>
        </p:blipFill>
        <p:spPr>
          <a:xfrm>
            <a:off x="3552092" y="0"/>
            <a:ext cx="5095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08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78B3685-7C93-4747-BD7D-6EB07ECB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549" y="105346"/>
            <a:ext cx="7680607" cy="672053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99671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BB79-65E2-41E2-91BE-90C2C474522E}"/>
              </a:ext>
            </a:extLst>
          </p:cNvPr>
          <p:cNvGrpSpPr/>
          <p:nvPr/>
        </p:nvGrpSpPr>
        <p:grpSpPr>
          <a:xfrm>
            <a:off x="2129141" y="240922"/>
            <a:ext cx="6085646" cy="5867447"/>
            <a:chOff x="166991" y="101222"/>
            <a:chExt cx="6085646" cy="5867447"/>
          </a:xfrm>
        </p:grpSpPr>
        <p:grpSp>
          <p:nvGrpSpPr>
            <p:cNvPr id="4" name="组合 126">
              <a:extLst>
                <a:ext uri="{FF2B5EF4-FFF2-40B4-BE49-F238E27FC236}">
                  <a16:creationId xmlns:a16="http://schemas.microsoft.com/office/drawing/2014/main" id="{66F2E6B6-5D15-44A3-9FFB-0F76F7457E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7641" y="101222"/>
              <a:ext cx="5786755" cy="4391277"/>
              <a:chOff x="574" y="1761"/>
              <a:chExt cx="8811" cy="6686"/>
            </a:xfrm>
          </p:grpSpPr>
          <p:pic>
            <p:nvPicPr>
              <p:cNvPr id="5" name="图片 127">
                <a:extLst>
                  <a:ext uri="{FF2B5EF4-FFF2-40B4-BE49-F238E27FC236}">
                    <a16:creationId xmlns:a16="http://schemas.microsoft.com/office/drawing/2014/main" id="{9D723364-0CB2-420F-8762-559C55B85E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2"/>
              <a:srcRect l="11720" r="10605"/>
              <a:stretch>
                <a:fillRect/>
              </a:stretch>
            </p:blipFill>
            <p:spPr>
              <a:xfrm>
                <a:off x="1015" y="1923"/>
                <a:ext cx="7605" cy="6524"/>
              </a:xfrm>
              <a:prstGeom prst="rect">
                <a:avLst/>
              </a:prstGeom>
            </p:spPr>
          </p:pic>
          <p:cxnSp>
            <p:nvCxnSpPr>
              <p:cNvPr id="6" name="直接连接符 128">
                <a:extLst>
                  <a:ext uri="{FF2B5EF4-FFF2-40B4-BE49-F238E27FC236}">
                    <a16:creationId xmlns:a16="http://schemas.microsoft.com/office/drawing/2014/main" id="{C05BDA82-3E6C-4509-86A8-EC90EB27A520}"/>
                  </a:ext>
                </a:extLst>
              </p:cNvPr>
              <p:cNvCxnSpPr/>
              <p:nvPr>
                <p:custDataLst>
                  <p:tags r:id="rId2"/>
                </p:custDataLst>
              </p:nvPr>
            </p:nvCxnSpPr>
            <p:spPr>
              <a:xfrm flipV="1">
                <a:off x="8236" y="7830"/>
                <a:ext cx="719" cy="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129">
                <a:extLst>
                  <a:ext uri="{FF2B5EF4-FFF2-40B4-BE49-F238E27FC236}">
                    <a16:creationId xmlns:a16="http://schemas.microsoft.com/office/drawing/2014/main" id="{7DC679F3-7243-48AC-BEFF-5D98D49464C8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127" y="1848"/>
                <a:ext cx="1258" cy="201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rgbClr val="D31E1E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</a:rPr>
                  <a:t>F1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rgbClr val="469AE2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  <a:sym typeface="+mn-ea"/>
                  </a:rPr>
                  <a:t>SMA</a:t>
                </a:r>
                <a:endParaRPr lang="en-US" altLang="zh-CN" sz="1000" b="1">
                  <a:solidFill>
                    <a:srgbClr val="469AE2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rgbClr val="FCD918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  <a:sym typeface="+mn-ea"/>
                  </a:rPr>
                  <a:t>23c</a:t>
                </a:r>
                <a:endParaRPr lang="en-US" altLang="zh-CN" sz="1000" b="1">
                  <a:solidFill>
                    <a:srgbClr val="FCD918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rgbClr val="00B050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  <a:sym typeface="+mn-ea"/>
                  </a:rPr>
                  <a:t>24c’</a:t>
                </a:r>
                <a:endParaRPr lang="en-US" altLang="zh-CN" sz="1000" b="1">
                  <a:solidFill>
                    <a:srgbClr val="00B050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rgbClr val="E011E7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  <a:sym typeface="+mn-ea"/>
                  </a:rPr>
                  <a:t>1-2</a:t>
                </a:r>
                <a:endParaRPr lang="en-US" altLang="zh-CN" sz="1000" b="1">
                  <a:solidFill>
                    <a:srgbClr val="E011E7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chemeClr val="accent2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  <a:sym typeface="+mn-ea"/>
                  </a:rPr>
                  <a:t>Th</a:t>
                </a:r>
                <a:endParaRPr lang="en-US" altLang="zh-CN" sz="1000" b="1">
                  <a:solidFill>
                    <a:schemeClr val="accent2"/>
                  </a:solidFill>
                  <a:latin typeface="Arial" panose="020B0604020202020204" pitchFamily="34" charset="0"/>
                  <a:ea typeface="等线" panose="02010600030101010101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rgbClr val="92D050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  <a:sym typeface="+mn-ea"/>
                  </a:rPr>
                  <a:t>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rgbClr val="7030A0"/>
                    </a:solidFill>
                    <a:latin typeface="Arial" panose="020B0604020202020204" pitchFamily="34" charset="0"/>
                    <a:ea typeface="等线" panose="02010600030101010101" charset="-122"/>
                    <a:cs typeface="Arial" panose="020B0604020202020204" pitchFamily="34" charset="0"/>
                    <a:sym typeface="+mn-ea"/>
                  </a:rPr>
                  <a:t>CST</a:t>
                </a:r>
              </a:p>
            </p:txBody>
          </p:sp>
          <p:sp>
            <p:nvSpPr>
              <p:cNvPr id="8" name="矩形 130">
                <a:extLst>
                  <a:ext uri="{FF2B5EF4-FFF2-40B4-BE49-F238E27FC236}">
                    <a16:creationId xmlns:a16="http://schemas.microsoft.com/office/drawing/2014/main" id="{1871D1AF-6B80-4970-84F0-F31BBC9F0BDC}"/>
                  </a:ext>
                </a:extLst>
              </p:cNvPr>
              <p:cNvSpPr/>
              <p:nvPr/>
            </p:nvSpPr>
            <p:spPr>
              <a:xfrm>
                <a:off x="8220" y="1856"/>
                <a:ext cx="1045" cy="1981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131">
                <a:extLst>
                  <a:ext uri="{FF2B5EF4-FFF2-40B4-BE49-F238E27FC236}">
                    <a16:creationId xmlns:a16="http://schemas.microsoft.com/office/drawing/2014/main" id="{F385F027-0C10-4357-9C20-CEAA290551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21" y="7214"/>
                <a:ext cx="794" cy="807"/>
                <a:chOff x="1497" y="7393"/>
                <a:chExt cx="1042" cy="1057"/>
              </a:xfrm>
            </p:grpSpPr>
            <p:cxnSp>
              <p:nvCxnSpPr>
                <p:cNvPr id="14" name="直接箭头连接符 132">
                  <a:extLst>
                    <a:ext uri="{FF2B5EF4-FFF2-40B4-BE49-F238E27FC236}">
                      <a16:creationId xmlns:a16="http://schemas.microsoft.com/office/drawing/2014/main" id="{56C42347-B6FA-4FD0-94F0-05310344FA6A}"/>
                    </a:ext>
                  </a:extLst>
                </p:cNvPr>
                <p:cNvCxnSpPr/>
                <p:nvPr>
                  <p:custDataLst>
                    <p:tags r:id="rId8"/>
                  </p:custDataLst>
                </p:nvPr>
              </p:nvCxnSpPr>
              <p:spPr>
                <a:xfrm flipH="1" flipV="1">
                  <a:off x="1919" y="7393"/>
                  <a:ext cx="31" cy="1057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箭头连接符 133">
                  <a:extLst>
                    <a:ext uri="{FF2B5EF4-FFF2-40B4-BE49-F238E27FC236}">
                      <a16:creationId xmlns:a16="http://schemas.microsoft.com/office/drawing/2014/main" id="{947A1CE5-B7BF-4D5D-8565-2AFAEA1A34B0}"/>
                    </a:ext>
                  </a:extLst>
                </p:cNvPr>
                <p:cNvCxnSpPr/>
                <p:nvPr>
                  <p:custDataLst>
                    <p:tags r:id="rId9"/>
                  </p:custDataLst>
                </p:nvPr>
              </p:nvCxnSpPr>
              <p:spPr>
                <a:xfrm flipH="1">
                  <a:off x="1626" y="7624"/>
                  <a:ext cx="597" cy="736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34">
                  <a:extLst>
                    <a:ext uri="{FF2B5EF4-FFF2-40B4-BE49-F238E27FC236}">
                      <a16:creationId xmlns:a16="http://schemas.microsoft.com/office/drawing/2014/main" id="{09876AE5-4538-4827-82CD-04D594717767}"/>
                    </a:ext>
                  </a:extLst>
                </p:cNvPr>
                <p:cNvCxnSpPr/>
                <p:nvPr>
                  <p:custDataLst>
                    <p:tags r:id="rId10"/>
                  </p:custDataLst>
                </p:nvPr>
              </p:nvCxnSpPr>
              <p:spPr>
                <a:xfrm flipV="1">
                  <a:off x="1497" y="7935"/>
                  <a:ext cx="1042" cy="29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矩形 135">
                <a:extLst>
                  <a:ext uri="{FF2B5EF4-FFF2-40B4-BE49-F238E27FC236}">
                    <a16:creationId xmlns:a16="http://schemas.microsoft.com/office/drawing/2014/main" id="{69FB26CE-D4EB-4880-8293-1C56A6D8342B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574" y="1761"/>
                <a:ext cx="8768" cy="6674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36">
                <a:extLst>
                  <a:ext uri="{FF2B5EF4-FFF2-40B4-BE49-F238E27FC236}">
                    <a16:creationId xmlns:a16="http://schemas.microsoft.com/office/drawing/2014/main" id="{82176600-D79F-4D28-AE0E-7843BBE0A970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220" y="7801"/>
                <a:ext cx="866" cy="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/>
                  <a:t>5 </a:t>
                </a:r>
                <a:r>
                  <a:rPr lang="en-US" altLang="zh-CN" sz="1000" b="1" dirty="0"/>
                  <a:t>mm</a:t>
                </a:r>
                <a:endParaRPr lang="en-US" altLang="zh-CN" sz="800" b="1" dirty="0"/>
              </a:p>
            </p:txBody>
          </p:sp>
          <p:sp>
            <p:nvSpPr>
              <p:cNvPr id="12" name="文本框 137">
                <a:extLst>
                  <a:ext uri="{FF2B5EF4-FFF2-40B4-BE49-F238E27FC236}">
                    <a16:creationId xmlns:a16="http://schemas.microsoft.com/office/drawing/2014/main" id="{B7250AFC-00A4-4609-B8E4-B1E025667758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85" y="6937"/>
                <a:ext cx="996" cy="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b="1">
                    <a:solidFill>
                      <a:srgbClr val="FF0000"/>
                    </a:solidFill>
                  </a:rPr>
                  <a:t>dorsal</a:t>
                </a:r>
              </a:p>
            </p:txBody>
          </p:sp>
          <p:sp>
            <p:nvSpPr>
              <p:cNvPr id="13" name="文本框 138">
                <a:extLst>
                  <a:ext uri="{FF2B5EF4-FFF2-40B4-BE49-F238E27FC236}">
                    <a16:creationId xmlns:a16="http://schemas.microsoft.com/office/drawing/2014/main" id="{428C249E-165A-4F57-9B69-65DD6FD52B66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78" y="7827"/>
                <a:ext cx="996" cy="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b="1">
                    <a:solidFill>
                      <a:srgbClr val="00B050"/>
                    </a:solidFill>
                  </a:rPr>
                  <a:t>rostral</a:t>
                </a:r>
              </a:p>
            </p:txBody>
          </p:sp>
        </p:grpSp>
        <p:pic>
          <p:nvPicPr>
            <p:cNvPr id="17" name="图片 3">
              <a:extLst>
                <a:ext uri="{FF2B5EF4-FFF2-40B4-BE49-F238E27FC236}">
                  <a16:creationId xmlns:a16="http://schemas.microsoft.com/office/drawing/2014/main" id="{F7836D5D-9126-4DEA-A051-7536117E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1005" y="4536069"/>
              <a:ext cx="2141632" cy="1426911"/>
            </a:xfrm>
            <a:prstGeom prst="rect">
              <a:avLst/>
            </a:prstGeom>
          </p:spPr>
        </p:pic>
        <p:pic>
          <p:nvPicPr>
            <p:cNvPr id="18" name="图片 4">
              <a:extLst>
                <a:ext uri="{FF2B5EF4-FFF2-40B4-BE49-F238E27FC236}">
                  <a16:creationId xmlns:a16="http://schemas.microsoft.com/office/drawing/2014/main" id="{6698935E-D45A-4B34-8A6E-A17434F47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61223" y="4533877"/>
              <a:ext cx="2141632" cy="1426405"/>
            </a:xfrm>
            <a:prstGeom prst="rect">
              <a:avLst/>
            </a:prstGeom>
          </p:spPr>
        </p:pic>
        <p:pic>
          <p:nvPicPr>
            <p:cNvPr id="19" name="图片 7">
              <a:extLst>
                <a:ext uri="{FF2B5EF4-FFF2-40B4-BE49-F238E27FC236}">
                  <a16:creationId xmlns:a16="http://schemas.microsoft.com/office/drawing/2014/main" id="{1BDFA8D4-0699-4DDF-9EAD-E38112CA7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6991" y="4541758"/>
              <a:ext cx="2141632" cy="1426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415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D798B8-AFA3-415B-B6A5-386101EBFFDC}"/>
              </a:ext>
            </a:extLst>
          </p:cNvPr>
          <p:cNvGrpSpPr/>
          <p:nvPr/>
        </p:nvGrpSpPr>
        <p:grpSpPr>
          <a:xfrm>
            <a:off x="3860800" y="300355"/>
            <a:ext cx="3752850" cy="4011295"/>
            <a:chOff x="3860800" y="300355"/>
            <a:chExt cx="3752850" cy="4011295"/>
          </a:xfrm>
        </p:grpSpPr>
        <p:pic>
          <p:nvPicPr>
            <p:cNvPr id="4" name="图片 9" descr="fig1-export">
              <a:extLst>
                <a:ext uri="{FF2B5EF4-FFF2-40B4-BE49-F238E27FC236}">
                  <a16:creationId xmlns:a16="http://schemas.microsoft.com/office/drawing/2014/main" id="{8E493094-D882-450D-94E2-1EAF1FFABD5B}"/>
                </a:ext>
              </a:extLst>
            </p:cNvPr>
            <p:cNvPicPr/>
            <p:nvPr/>
          </p:nvPicPr>
          <p:blipFill rotWithShape="1">
            <a:blip r:embed="rId2"/>
            <a:srcRect l="26742" r="2156" b="45136"/>
            <a:stretch/>
          </p:blipFill>
          <p:spPr>
            <a:xfrm>
              <a:off x="3867149" y="300355"/>
              <a:ext cx="3746501" cy="401129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1EF2A1-D335-4402-8293-33C762229996}"/>
                </a:ext>
              </a:extLst>
            </p:cNvPr>
            <p:cNvSpPr/>
            <p:nvPr/>
          </p:nvSpPr>
          <p:spPr>
            <a:xfrm>
              <a:off x="3860800" y="300355"/>
              <a:ext cx="3175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6A375B-66A9-4BD2-8188-924CD9716080}"/>
                </a:ext>
              </a:extLst>
            </p:cNvPr>
            <p:cNvSpPr/>
            <p:nvPr/>
          </p:nvSpPr>
          <p:spPr>
            <a:xfrm>
              <a:off x="3860800" y="560704"/>
              <a:ext cx="165100" cy="2309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873AD7-0FDB-4C31-813A-895802AEB6D8}"/>
                </a:ext>
              </a:extLst>
            </p:cNvPr>
            <p:cNvSpPr/>
            <p:nvPr/>
          </p:nvSpPr>
          <p:spPr>
            <a:xfrm>
              <a:off x="3860800" y="3619500"/>
              <a:ext cx="165100" cy="405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09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ACF6716-D5CB-4B13-99FC-700FBA04B1C3}"/>
              </a:ext>
            </a:extLst>
          </p:cNvPr>
          <p:cNvGrpSpPr/>
          <p:nvPr/>
        </p:nvGrpSpPr>
        <p:grpSpPr>
          <a:xfrm>
            <a:off x="1112227" y="348927"/>
            <a:ext cx="5503934" cy="6126608"/>
            <a:chOff x="1112227" y="348927"/>
            <a:chExt cx="3486150" cy="3880547"/>
          </a:xfrm>
        </p:grpSpPr>
        <p:pic>
          <p:nvPicPr>
            <p:cNvPr id="4" name="图片 1" descr="图示&#10;&#10;描述已自动生成">
              <a:extLst>
                <a:ext uri="{FF2B5EF4-FFF2-40B4-BE49-F238E27FC236}">
                  <a16:creationId xmlns:a16="http://schemas.microsoft.com/office/drawing/2014/main" id="{78ECE037-B1CC-4E01-9C98-9D1688B0EF1C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93" t="33338" r="4374" b="47009"/>
            <a:stretch/>
          </p:blipFill>
          <p:spPr bwMode="auto">
            <a:xfrm>
              <a:off x="1112227" y="348927"/>
              <a:ext cx="3486150" cy="237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1" descr="图示&#10;&#10;描述已自动生成">
              <a:extLst>
                <a:ext uri="{FF2B5EF4-FFF2-40B4-BE49-F238E27FC236}">
                  <a16:creationId xmlns:a16="http://schemas.microsoft.com/office/drawing/2014/main" id="{DBC1A583-8474-4243-9168-52C8E4CA89E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6" t="59077" r="77891" b="25598"/>
            <a:stretch/>
          </p:blipFill>
          <p:spPr bwMode="auto">
            <a:xfrm>
              <a:off x="1171795" y="2805120"/>
              <a:ext cx="1377974" cy="1424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3" descr="图示&#10;&#10;描述已自动生成">
              <a:extLst>
                <a:ext uri="{FF2B5EF4-FFF2-40B4-BE49-F238E27FC236}">
                  <a16:creationId xmlns:a16="http://schemas.microsoft.com/office/drawing/2014/main" id="{663CADBA-081D-44C8-BDA4-89809F3ED754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" t="18898" r="65355" b="64166"/>
            <a:stretch/>
          </p:blipFill>
          <p:spPr bwMode="auto">
            <a:xfrm>
              <a:off x="2591594" y="2805119"/>
              <a:ext cx="1951892" cy="142435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855699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 XU</dc:creator>
  <cp:lastModifiedBy>Fang XU</cp:lastModifiedBy>
  <cp:revision>2</cp:revision>
  <dcterms:created xsi:type="dcterms:W3CDTF">2025-02-21T04:44:52Z</dcterms:created>
  <dcterms:modified xsi:type="dcterms:W3CDTF">2025-02-21T05:02:28Z</dcterms:modified>
</cp:coreProperties>
</file>